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9595"/>
    <a:srgbClr val="E00034"/>
    <a:srgbClr val="004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49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5F65DA1-2154-4F02-8F33-4EB1E6F93C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4DF3E6-6BEA-4DAB-950B-93BD938EF0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2C13C-EC6F-4106-9706-D5A57E694DFC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D11B30F-2D01-4CDC-9B59-706318B8E0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A5B68A8-2AC5-4D92-AACF-9A98B48506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0E9D3-F332-4272-9A16-C6CE8ABD8C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1909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D9376-D8F5-4C78-89E2-41BBF702A9A8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AFDC-7CB6-415F-BA94-6699896509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728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svg"/><Relationship Id="rId10" Type="http://schemas.openxmlformats.org/officeDocument/2006/relationships/image" Target="../media/image1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C4BB8CA5-8AE5-2C90-5C8F-2418E5200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4" y="5660348"/>
            <a:ext cx="12192000" cy="7178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249AA45-3A4E-411B-B624-A5FFAAA90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999" y="3135821"/>
            <a:ext cx="11342905" cy="1156778"/>
          </a:xfrm>
        </p:spPr>
        <p:txBody>
          <a:bodyPr anchor="b">
            <a:normAutofit/>
          </a:bodyPr>
          <a:lstStyle>
            <a:lvl1pPr algn="l">
              <a:defRPr sz="5400" cap="all" baseline="0">
                <a:solidFill>
                  <a:srgbClr val="959595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BACFD30-0785-4616-9F6A-B08EA50B3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660232"/>
            <a:ext cx="11336571" cy="597567"/>
          </a:xfrm>
        </p:spPr>
        <p:txBody>
          <a:bodyPr/>
          <a:lstStyle>
            <a:lvl1pPr marL="0" indent="0" algn="l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2BB62DC-D855-4684-8851-BAF6DDD1A5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734" y="537777"/>
            <a:ext cx="2544875" cy="212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671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E6011-D206-4139-AE6D-97A73DCCB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2009619"/>
            <a:ext cx="11196000" cy="1500343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rgbClr val="9595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8B8EA46-8196-9685-7310-DE44CC075A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9459"/>
            <a:ext cx="12192000" cy="7178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3BE3B0C-AC2A-4B20-A931-CA163DAF12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873" y="5629334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6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E6011-D206-4139-AE6D-97A73DCCB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2009619"/>
            <a:ext cx="11196000" cy="1500343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rgbClr val="9595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FFAA932-A139-9C3B-B2B3-D7F465FF5A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6226"/>
            <a:ext cx="12192000" cy="7178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3E52B6-13E4-44F3-A55D-9EC37DEB1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324" y="5921829"/>
            <a:ext cx="1518676" cy="86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18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FB1BA5-6EF1-45AA-B22D-E0348DBB4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C30C9E-4E15-4A60-8527-C95C5E685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825625"/>
            <a:ext cx="11196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BED00C-A160-4B6F-9AF1-032039D3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72DA30-EA5F-4BFB-A26A-E3C380237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69540C-CAFB-4F2D-8062-E341522F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F195D444-459A-70AB-DDF2-6D26C32255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57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16CE88-50F4-42AA-A4D5-3B324E60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040A41C-D8CF-413F-91F4-5903869C9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3999" y="1681163"/>
            <a:ext cx="5544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934B74-DD4C-45F4-8FA1-281D99B11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3999" y="2505075"/>
            <a:ext cx="554400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6C8BEF5-C615-4875-80C3-E51B6B8D38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000" y="1681163"/>
            <a:ext cx="5544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EAC9B5F-D7F4-4168-A4A3-5D0DB7E721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000" y="2505075"/>
            <a:ext cx="554400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489527C-686C-4E5B-8C0F-D5ECC29CC9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47B892C-F065-4D5E-9CEA-E7CCCA807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F7AD6CA-7188-4DC1-BEB0-4674A523B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4000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12539F4-58EB-C7DF-8EF6-ADCE30740A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06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3F276A-54A0-43CE-9AED-F112D43BA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8D3F28D-E632-4546-BE15-EB3BBF6D80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F82771-9E9D-4D5C-9D59-75B5E6378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4AF2CE-4E96-40C9-BC4F-881023F3B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0000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6E9793-5615-075C-48B7-B75432A09A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771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030F1B3-E577-48A4-98DE-C39C562F84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69D6DBC-1B77-4A1B-99E4-3051EC50D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71534B-7DE2-48E2-96C4-33C9C14A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00000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5DDE967-E6E4-EDC4-8683-7B1DF9EA66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91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F3B09A-C76F-4AFD-9BB6-DB94BB6CC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4268025" cy="123817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E21993-AA39-42D7-8833-83A5AACAE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048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27E0973-8776-42AB-93E3-C104E200EA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4000" y="2057400"/>
            <a:ext cx="42680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5AECC33-C902-4532-86AD-8B77F385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5EEE12A-617C-4E51-82FB-FFCB5358D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B2AE5E-E1FB-4F62-9D9C-96971BDE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4800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205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540678-0510-402E-9088-A5B97AADC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3932237" cy="1553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F994D95-3CAB-4F1D-BB9A-9797555E7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50422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24E1DDE-F6C7-44E9-86B0-244BDCF05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4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A8416E-4993-4DAD-82BF-D707B359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950C3D0-59AB-406B-83D9-1A6A271CB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F78C8D-732E-44EE-ACBB-2624DC78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4211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25786F3-EA04-2FD0-B536-1E9FC7FFC4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938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337CB-F63E-42A6-BCEC-9ADE68840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53C2EB1-9694-41BB-A7F8-9F5F9D573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3999" y="1825625"/>
            <a:ext cx="11195999" cy="43513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249AFA-E2F5-4A9F-99F4-6E03D878D1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1E1D86-9154-4E0E-9D47-73798B469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F60F01-FD7F-45E8-B930-BC105E15C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6798" y="6336076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FAD3B34-7285-FDE6-C01A-DAB21A17BB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85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2DE58B-A9C1-4790-BF64-31BE0A149F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504000"/>
            <a:ext cx="2962511" cy="5559916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AA2D92-8D0E-4194-B311-FCF41E87A5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04000" y="504000"/>
            <a:ext cx="7734300" cy="5559916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FB4067-A0F3-40C6-A4A9-01282786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ABAD64-50BF-408E-86EE-BB1DDD709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47218C-0174-4C5D-A93F-95F67F324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4211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F7647C2-408E-3914-14C8-F49A8E5C4B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FB1BA5-6EF1-45AA-B22D-E0348DBB4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97068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C30C9E-4E15-4A60-8527-C95C5E685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825625"/>
            <a:ext cx="11196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BED00C-A160-4B6F-9AF1-032039D3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72DA30-EA5F-4BFB-A26A-E3C380237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69540C-CAFB-4F2D-8062-E341522F0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7402F95-874D-4A60-949B-FC936E8776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790"/>
            <a:ext cx="12192000" cy="7178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D5F8447-5EE1-46F0-BAA0-B8110E83AD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588707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3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BB75A872-FF01-BE76-E02D-3F263CCCA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7790"/>
            <a:ext cx="12192000" cy="71780"/>
          </a:xfrm>
          <a:prstGeom prst="rect">
            <a:avLst/>
          </a:prstGeom>
        </p:spPr>
      </p:pic>
      <p:sp>
        <p:nvSpPr>
          <p:cNvPr id="10" name="Nadpis 1">
            <a:extLst>
              <a:ext uri="{FF2B5EF4-FFF2-40B4-BE49-F238E27FC236}">
                <a16:creationId xmlns:a16="http://schemas.microsoft.com/office/drawing/2014/main" id="{3479D131-286B-40C9-A99C-2FA30C2B7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1074237"/>
            <a:ext cx="11196000" cy="738521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BB545B04-E6CB-4276-AF25-0FDF84BDE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2044959"/>
            <a:ext cx="11196000" cy="4201051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2" name="Zástupný symbol pro datum 3">
            <a:extLst>
              <a:ext uri="{FF2B5EF4-FFF2-40B4-BE49-F238E27FC236}">
                <a16:creationId xmlns:a16="http://schemas.microsoft.com/office/drawing/2014/main" id="{41F006C6-9500-47F5-B817-0FD27BF6C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/>
          </a:p>
        </p:txBody>
      </p:sp>
      <p:sp>
        <p:nvSpPr>
          <p:cNvPr id="13" name="Zástupný symbol pro zápatí 4">
            <a:extLst>
              <a:ext uri="{FF2B5EF4-FFF2-40B4-BE49-F238E27FC236}">
                <a16:creationId xmlns:a16="http://schemas.microsoft.com/office/drawing/2014/main" id="{A38E75C3-02C8-45E1-B203-5D1380DE3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4683769C-9A5D-4F19-93B6-DF6495119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6800" y="6356349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FD5F8447-5EE1-46F0-BAA0-B8110E83AD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6" y="55762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0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8913E7-0925-4549-A037-D9246D3D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2FEF92-9E1B-4F6D-86E2-46FF90DFAB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4000" y="1825625"/>
            <a:ext cx="5508000" cy="435133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ED77A72-99C9-4786-BFAA-31BE0EF6A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278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568F09-CD14-4695-9ABC-BEEA96E2A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4201ED-E832-4AA8-8114-CDDC8808E5D3}" type="datetimeFigureOut">
              <a:rPr lang="cs-CZ" smtClean="0"/>
              <a:t>16.04.2026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47A993-3C28-4864-835B-D80AD0A2B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63AF67-757E-4024-92AA-68D78A42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6800" y="6356350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649183BD-7DB0-7F2C-D75B-E3F8461ECF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27920" y="1620110"/>
            <a:ext cx="12192000" cy="7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6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08E5AE54-A7E9-BBE6-0DED-8E4A392C9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62712" y="773510"/>
            <a:ext cx="10157398" cy="2004267"/>
          </a:xfrm>
        </p:spPr>
        <p:txBody>
          <a:bodyPr>
            <a:normAutofit/>
          </a:bodyPr>
          <a:lstStyle>
            <a:lvl1pPr marL="0" indent="0">
              <a:buClr>
                <a:srgbClr val="E00034"/>
              </a:buClr>
              <a:buNone/>
              <a:defRPr sz="2600"/>
            </a:lvl1pPr>
            <a:lvl2pPr>
              <a:buClr>
                <a:srgbClr val="E00034"/>
              </a:buClr>
              <a:defRPr/>
            </a:lvl2pPr>
            <a:lvl3pPr>
              <a:buClr>
                <a:srgbClr val="E00034"/>
              </a:buClr>
              <a:defRPr/>
            </a:lvl3pPr>
            <a:lvl4pPr>
              <a:buClr>
                <a:srgbClr val="E00034"/>
              </a:buClr>
              <a:defRPr/>
            </a:lvl4pPr>
            <a:lvl5pPr>
              <a:buClr>
                <a:srgbClr val="E00034"/>
              </a:buClr>
              <a:defRPr/>
            </a:lvl5pPr>
          </a:lstStyle>
          <a:p>
            <a:pPr lvl="0"/>
            <a:r>
              <a:rPr lang="cs-CZ" dirty="0"/>
              <a:t>Jméno a příjmení</a:t>
            </a:r>
          </a:p>
          <a:p>
            <a:pPr lvl="0"/>
            <a:r>
              <a:rPr lang="cs-CZ" dirty="0"/>
              <a:t>+420 111 222 333</a:t>
            </a:r>
          </a:p>
          <a:p>
            <a:pPr lvl="0"/>
            <a:r>
              <a:rPr lang="cs-CZ" dirty="0"/>
              <a:t>jmeno.prijmeni@fnusa.cz</a:t>
            </a:r>
          </a:p>
        </p:txBody>
      </p:sp>
      <p:pic>
        <p:nvPicPr>
          <p:cNvPr id="3" name="Grafický objekt 2" descr="Mapa s označeným bodem">
            <a:extLst>
              <a:ext uri="{FF2B5EF4-FFF2-40B4-BE49-F238E27FC236}">
                <a16:creationId xmlns:a16="http://schemas.microsoft.com/office/drawing/2014/main" id="{EF7262AF-7081-39B3-A320-BEAA849F52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00" y="3948040"/>
            <a:ext cx="463038" cy="463038"/>
          </a:xfrm>
          <a:prstGeom prst="rect">
            <a:avLst/>
          </a:prstGeom>
        </p:spPr>
      </p:pic>
      <p:pic>
        <p:nvPicPr>
          <p:cNvPr id="4" name="Grafický objekt 3" descr="Uživatel">
            <a:extLst>
              <a:ext uri="{FF2B5EF4-FFF2-40B4-BE49-F238E27FC236}">
                <a16:creationId xmlns:a16="http://schemas.microsoft.com/office/drawing/2014/main" id="{E161E16E-23C8-D3FD-913C-C4F6F58CF6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000" y="733927"/>
            <a:ext cx="463038" cy="463038"/>
          </a:xfrm>
          <a:prstGeom prst="rect">
            <a:avLst/>
          </a:prstGeom>
        </p:spPr>
      </p:pic>
      <p:pic>
        <p:nvPicPr>
          <p:cNvPr id="5" name="Grafický objekt 4" descr="Telefon">
            <a:extLst>
              <a:ext uri="{FF2B5EF4-FFF2-40B4-BE49-F238E27FC236}">
                <a16:creationId xmlns:a16="http://schemas.microsoft.com/office/drawing/2014/main" id="{0152511C-2E6E-AB15-4813-4686686E16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2000" y="1252968"/>
            <a:ext cx="463038" cy="463038"/>
          </a:xfrm>
          <a:prstGeom prst="rect">
            <a:avLst/>
          </a:prstGeom>
        </p:spPr>
      </p:pic>
      <p:pic>
        <p:nvPicPr>
          <p:cNvPr id="6" name="Grafický objekt 5" descr="Obálka">
            <a:extLst>
              <a:ext uri="{FF2B5EF4-FFF2-40B4-BE49-F238E27FC236}">
                <a16:creationId xmlns:a16="http://schemas.microsoft.com/office/drawing/2014/main" id="{D0636BDB-7E36-CB6F-D557-4402D2F3D81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2000" y="1732426"/>
            <a:ext cx="463038" cy="463038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5A30EEF-3029-CC85-C5B9-DD589717A6C1}"/>
              </a:ext>
            </a:extLst>
          </p:cNvPr>
          <p:cNvSpPr txBox="1"/>
          <p:nvPr userDrawn="1"/>
        </p:nvSpPr>
        <p:spPr>
          <a:xfrm>
            <a:off x="1362711" y="3948040"/>
            <a:ext cx="6310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International Clinical Research Center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St. Anne’s University Hospital in Brno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Pekařská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53 | 602 00 Brno | Czech Republic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www.fnusa-icrc.org</a:t>
            </a:r>
            <a:endParaRPr lang="cs-CZ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7A9C8A4-0D94-5085-868C-E5697A7524B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4743"/>
            <a:ext cx="12192000" cy="717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933DC60-DE66-48B0-84E2-AB82032D47A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895" y="3733601"/>
            <a:ext cx="3002201" cy="258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E6011-D206-4139-AE6D-97A73DCCB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800" y="2341060"/>
            <a:ext cx="11196000" cy="1500343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rgbClr val="9595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0B1D6E-5F18-4A07-8812-07A2ED534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800" y="3998387"/>
            <a:ext cx="11196000" cy="1655762"/>
          </a:xfrm>
        </p:spPr>
        <p:txBody>
          <a:bodyPr/>
          <a:lstStyle>
            <a:lvl1pPr marL="0" indent="0" algn="l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18DA0C-2235-45A0-B20A-259F7E6E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D4A4C5-4C7D-4607-8F20-B9A036466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6AF57B-ABD5-49A1-8DD6-3261853B8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4800" y="6356349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B05167C-AB15-455A-2C3C-0393621D2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3851"/>
            <a:ext cx="12192000" cy="7178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FCFFCD0-77B0-4BE7-B6FA-C40D636453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62" y="152854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4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E6011-D206-4139-AE6D-97A73DCCB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2800" y="2341060"/>
            <a:ext cx="11196000" cy="1500343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rgbClr val="9595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0B1D6E-5F18-4A07-8812-07A2ED534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800" y="3998387"/>
            <a:ext cx="11196000" cy="1655762"/>
          </a:xfrm>
        </p:spPr>
        <p:txBody>
          <a:bodyPr/>
          <a:lstStyle>
            <a:lvl1pPr marL="0" indent="0" algn="l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18DA0C-2235-45A0-B20A-259F7E6E6B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4000" y="6356349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D4A4C5-4C7D-4607-8F20-B9A036466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6AF57B-ABD5-49A1-8DD6-3261853B8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4800" y="6356349"/>
            <a:ext cx="2743200" cy="365125"/>
          </a:xfrm>
        </p:spPr>
        <p:txBody>
          <a:bodyPr/>
          <a:lstStyle/>
          <a:p>
            <a:fld id="{F92B232C-9D48-4357-B362-05B9C15F2AA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D34EF6-61BC-8DDD-909F-FD41CAF48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473"/>
            <a:ext cx="12192000" cy="7178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AC6F5C9A-0FA0-49DA-B51A-172EA9085C9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00" y="290979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4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FC3284F-B72A-29C6-362E-DA34E025BE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503486"/>
            <a:ext cx="6448278" cy="1789113"/>
          </a:xfrm>
        </p:spPr>
        <p:txBody>
          <a:bodyPr anchor="b">
            <a:normAutofit/>
          </a:bodyPr>
          <a:lstStyle>
            <a:lvl1pPr algn="l">
              <a:defRPr sz="5400" cap="all" baseline="0">
                <a:solidFill>
                  <a:srgbClr val="959595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ED129AB-5B91-75CB-F8D3-DFC3C110C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637232"/>
            <a:ext cx="6444677" cy="620567"/>
          </a:xfrm>
        </p:spPr>
        <p:txBody>
          <a:bodyPr/>
          <a:lstStyle>
            <a:lvl1pPr marL="0" indent="0" algn="l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BDF54D4-F785-CF64-3FBC-76673B2C9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6567" y="1667353"/>
            <a:ext cx="12192000" cy="717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015F125-8993-42FD-A6A0-CDD2BE13CE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427" y="2174767"/>
            <a:ext cx="4152233" cy="35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9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E6011-D206-4139-AE6D-97A73DCCB48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4000" y="2009619"/>
            <a:ext cx="11196000" cy="1500343"/>
          </a:xfrm>
        </p:spPr>
        <p:txBody>
          <a:bodyPr anchor="b">
            <a:normAutofit/>
          </a:bodyPr>
          <a:lstStyle>
            <a:lvl1pPr algn="l">
              <a:defRPr sz="4800" cap="all" baseline="0">
                <a:solidFill>
                  <a:srgbClr val="95959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C0D8E97-7F74-49AE-B5AE-2F0CE71206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873" y="5777379"/>
            <a:ext cx="1722127" cy="98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44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7A0936A-1E26-4C00-9325-1E57289A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504000"/>
            <a:ext cx="11196000" cy="115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A2C8F4-FA28-4F2E-9AE5-27C4F69E9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000" y="1825625"/>
            <a:ext cx="11196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9AB5E9-22A2-482F-B6D3-046A761DF1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7F7ADD-BFE9-466F-8AF4-D767DB105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68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232C-9D48-4357-B362-05B9C15F2A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29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7" r:id="rId2"/>
    <p:sldLayoutId id="2147483649" r:id="rId3"/>
    <p:sldLayoutId id="2147483652" r:id="rId4"/>
    <p:sldLayoutId id="2147483666" r:id="rId5"/>
    <p:sldLayoutId id="2147483663" r:id="rId6"/>
    <p:sldLayoutId id="2147483661" r:id="rId7"/>
    <p:sldLayoutId id="2147483662" r:id="rId8"/>
    <p:sldLayoutId id="2147483660" r:id="rId9"/>
    <p:sldLayoutId id="2147483664" r:id="rId10"/>
    <p:sldLayoutId id="2147483665" r:id="rId11"/>
    <p:sldLayoutId id="214748365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D30AF-2F24-4559-897B-42C43AC90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Presentation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283CEB-04C9-4AE8-BF58-B10DC1062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2664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FC1131-75FD-4DDF-B538-A2C8CBBA4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Slide (</a:t>
            </a:r>
            <a:r>
              <a:rPr lang="cs-CZ" dirty="0" err="1"/>
              <a:t>vertical</a:t>
            </a:r>
            <a:r>
              <a:rPr lang="cs-CZ" dirty="0"/>
              <a:t> logo)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A39D44-B66C-4C38-9844-4DBE94500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1182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8C1558-B286-4FC7-AF13-34B344BB5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Slide (</a:t>
            </a:r>
            <a:r>
              <a:rPr lang="cs-CZ" dirty="0" err="1"/>
              <a:t>horizontal</a:t>
            </a:r>
            <a:r>
              <a:rPr lang="cs-CZ" dirty="0"/>
              <a:t> logo)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3A77A9-9D20-4289-9735-27E8E2186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368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A459DE-B945-43E4-8639-180969EF5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Slide (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pictures</a:t>
            </a:r>
            <a:r>
              <a:rPr lang="cs-CZ" dirty="0"/>
              <a:t>, </a:t>
            </a:r>
            <a:r>
              <a:rPr lang="cs-CZ" dirty="0" err="1"/>
              <a:t>charts</a:t>
            </a:r>
            <a:r>
              <a:rPr lang="cs-CZ" dirty="0"/>
              <a:t>…)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F08A61-6142-47C9-B2A5-09F4711024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6639848-806E-445B-BDFC-8C58BF8219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6495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263F3B4-A4A3-4ADD-BA28-2FA6F8AD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Final</a:t>
            </a:r>
            <a:r>
              <a:rPr lang="cs-CZ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210510748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22</Words>
  <Application>Microsoft Office PowerPoint</Application>
  <PresentationFormat>Širokoúhlá obrazovka</PresentationFormat>
  <Paragraphs>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Arial</vt:lpstr>
      <vt:lpstr>Arial Narrow</vt:lpstr>
      <vt:lpstr>Calibri</vt:lpstr>
      <vt:lpstr>Motiv Office</vt:lpstr>
      <vt:lpstr>Presentation title</vt:lpstr>
      <vt:lpstr>Slide (vertical logo)</vt:lpstr>
      <vt:lpstr>Slide (horizontal logo)</vt:lpstr>
      <vt:lpstr>Slide (for pictures, charts…)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Kapcárová Jiřina (207610)</dc:creator>
  <cp:lastModifiedBy>Martina Kopecká</cp:lastModifiedBy>
  <cp:revision>32</cp:revision>
  <dcterms:created xsi:type="dcterms:W3CDTF">2022-10-08T16:08:56Z</dcterms:created>
  <dcterms:modified xsi:type="dcterms:W3CDTF">2026-04-16T13:57:18Z</dcterms:modified>
</cp:coreProperties>
</file>